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EC35D7-67D6-4260-A6A5-59D597061FA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2560" y="4058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2ACDF7-DA18-4272-AD23-D3AB4DBF34F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124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2560" y="4058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1240" y="4058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2F866D-B5C4-455F-B715-36A2410D2B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69760" y="1767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6600" y="17679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2560" y="4058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69760" y="4058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6600" y="405828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C621AA-3D20-447F-A257-90BA62143C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2560" y="17679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481511-ACEB-45DF-9E22-D9C1FE331E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87CAE4-D095-4302-9530-FC305349C5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1240" y="176796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4B569A-3034-430A-90C7-A1053FF7DF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36BE34-4597-48B4-82C9-D69EBEF156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2560" y="300600"/>
            <a:ext cx="907164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696E09-4084-4BC7-A1AD-3BC554B5904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1240" y="176796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2560" y="4058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791AA1-0D06-434A-9348-B3B8853275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24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1240" y="405828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CA76F6-D9B3-4E70-9343-0250261CE7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586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256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1240" y="17679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2560" y="405828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426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35A3DAE-1338-41FA-9419-9C31B410E6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2560" y="300600"/>
            <a:ext cx="907164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5860" spc="-1" strike="noStrike">
                <a:latin typeface="Arial"/>
              </a:rPr>
              <a:t>C</a:t>
            </a:r>
            <a:r>
              <a:rPr b="0" lang="en-US" sz="5860" spc="-1" strike="noStrike">
                <a:latin typeface="Arial"/>
              </a:rPr>
              <a:t>l</a:t>
            </a:r>
            <a:r>
              <a:rPr b="0" lang="en-US" sz="5860" spc="-1" strike="noStrike">
                <a:latin typeface="Arial"/>
              </a:rPr>
              <a:t>i</a:t>
            </a:r>
            <a:r>
              <a:rPr b="0" lang="en-US" sz="5860" spc="-1" strike="noStrike">
                <a:latin typeface="Arial"/>
              </a:rPr>
              <a:t>c</a:t>
            </a:r>
            <a:r>
              <a:rPr b="0" lang="en-US" sz="5860" spc="-1" strike="noStrike">
                <a:latin typeface="Arial"/>
              </a:rPr>
              <a:t>k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o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e</a:t>
            </a:r>
            <a:r>
              <a:rPr b="0" lang="en-US" sz="5860" spc="-1" strike="noStrike">
                <a:latin typeface="Arial"/>
              </a:rPr>
              <a:t>d</a:t>
            </a:r>
            <a:r>
              <a:rPr b="0" lang="en-US" sz="5860" spc="-1" strike="noStrike">
                <a:latin typeface="Arial"/>
              </a:rPr>
              <a:t>i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h</a:t>
            </a:r>
            <a:r>
              <a:rPr b="0" lang="en-US" sz="5860" spc="-1" strike="noStrike">
                <a:latin typeface="Arial"/>
              </a:rPr>
              <a:t>e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i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l</a:t>
            </a:r>
            <a:r>
              <a:rPr b="0" lang="en-US" sz="5860" spc="-1" strike="noStrike">
                <a:latin typeface="Arial"/>
              </a:rPr>
              <a:t>e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e</a:t>
            </a:r>
            <a:r>
              <a:rPr b="0" lang="en-US" sz="5860" spc="-1" strike="noStrike">
                <a:latin typeface="Arial"/>
              </a:rPr>
              <a:t>x</a:t>
            </a:r>
            <a:r>
              <a:rPr b="0" lang="en-US" sz="5860" spc="-1" strike="noStrike">
                <a:latin typeface="Arial"/>
              </a:rPr>
              <a:t>t</a:t>
            </a:r>
            <a:r>
              <a:rPr b="0" lang="en-US" sz="5860" spc="-1" strike="noStrike">
                <a:latin typeface="Arial"/>
              </a:rPr>
              <a:t> </a:t>
            </a:r>
            <a:r>
              <a:rPr b="0" lang="en-US" sz="5860" spc="-1" strike="noStrike">
                <a:latin typeface="Arial"/>
              </a:rPr>
              <a:t>f</a:t>
            </a:r>
            <a:r>
              <a:rPr b="0" lang="en-US" sz="5860" spc="-1" strike="noStrike">
                <a:latin typeface="Arial"/>
              </a:rPr>
              <a:t>o</a:t>
            </a:r>
            <a:r>
              <a:rPr b="0" lang="en-US" sz="5860" spc="-1" strike="noStrike">
                <a:latin typeface="Arial"/>
              </a:rPr>
              <a:t>r</a:t>
            </a:r>
            <a:r>
              <a:rPr b="0" lang="en-US" sz="5860" spc="-1" strike="noStrike">
                <a:latin typeface="Arial"/>
              </a:rPr>
              <a:t>m</a:t>
            </a:r>
            <a:r>
              <a:rPr b="0" lang="en-US" sz="5860" spc="-1" strike="noStrike">
                <a:latin typeface="Arial"/>
              </a:rPr>
              <a:t>a</a:t>
            </a:r>
            <a:r>
              <a:rPr b="0" lang="en-US" sz="5860" spc="-1" strike="noStrike">
                <a:latin typeface="Arial"/>
              </a:rPr>
              <a:t>t</a:t>
            </a:r>
            <a:endParaRPr b="0" lang="en-US" sz="586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2560" y="176796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260" spc="-1" strike="noStrike">
                <a:latin typeface="Arial"/>
              </a:rPr>
              <a:t>Click to edit the outline text format</a:t>
            </a:r>
            <a:endParaRPr b="0" lang="en-US" sz="4260" spc="-1" strike="noStrike">
              <a:latin typeface="Arial"/>
            </a:endParaRPr>
          </a:p>
          <a:p>
            <a:pPr lvl="1" marL="864000" indent="-324000">
              <a:spcBef>
                <a:spcPts val="149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30" spc="-1" strike="noStrike">
                <a:latin typeface="Arial"/>
              </a:rPr>
              <a:t>Second Outline Level</a:t>
            </a:r>
            <a:endParaRPr b="0" lang="en-US" sz="3730" spc="-1" strike="noStrike">
              <a:latin typeface="Arial"/>
            </a:endParaRPr>
          </a:p>
          <a:p>
            <a:pPr lvl="2" marL="1296000" indent="-288000">
              <a:spcBef>
                <a:spcPts val="112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190" spc="-1" strike="noStrike">
                <a:latin typeface="Arial"/>
              </a:rPr>
              <a:t>Third Outline Level</a:t>
            </a:r>
            <a:endParaRPr b="0" lang="en-US" sz="3190" spc="-1" strike="noStrike">
              <a:latin typeface="Arial"/>
            </a:endParaRPr>
          </a:p>
          <a:p>
            <a:pPr lvl="3" marL="1728000" indent="-216000">
              <a:spcBef>
                <a:spcPts val="74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60" spc="-1" strike="noStrike">
                <a:latin typeface="Arial"/>
              </a:rPr>
              <a:t>Fourth Outline Level</a:t>
            </a:r>
            <a:endParaRPr b="0" lang="en-US" sz="2660" spc="-1" strike="noStrike">
              <a:latin typeface="Arial"/>
            </a:endParaRPr>
          </a:p>
          <a:p>
            <a:pPr lvl="4" marL="2160000" indent="-216000">
              <a:spcBef>
                <a:spcPts val="3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latin typeface="Arial"/>
              </a:rPr>
              <a:t>Fifth Outline Level</a:t>
            </a:r>
            <a:endParaRPr b="0" lang="en-US" sz="2660" spc="-1" strike="noStrike">
              <a:latin typeface="Arial"/>
            </a:endParaRPr>
          </a:p>
          <a:p>
            <a:pPr lvl="5" marL="2592000" indent="-216000">
              <a:spcBef>
                <a:spcPts val="3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latin typeface="Arial"/>
              </a:rPr>
              <a:t>Sixth Outline Level</a:t>
            </a:r>
            <a:endParaRPr b="0" lang="en-US" sz="2660" spc="-1" strike="noStrike">
              <a:latin typeface="Arial"/>
            </a:endParaRPr>
          </a:p>
          <a:p>
            <a:pPr lvl="6" marL="3024000" indent="-216000">
              <a:spcBef>
                <a:spcPts val="36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latin typeface="Arial"/>
              </a:rPr>
              <a:t>Seventh Outline Level</a:t>
            </a:r>
            <a:endParaRPr b="0" lang="en-US" sz="266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2560" y="6885720"/>
            <a:ext cx="234828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5920" y="6885720"/>
            <a:ext cx="319500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6280" y="6885720"/>
            <a:ext cx="2348280" cy="52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86B725B-DEA7-4709-BFF5-5582F425596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1607040" y="34704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611000" y="351000"/>
            <a:ext cx="6858000" cy="6858000"/>
          </a:xfrm>
          <a:prstGeom prst="rect">
            <a:avLst/>
          </a:prstGeom>
          <a:ln w="0">
            <a:noFill/>
          </a:ln>
          <a:effectLst>
            <a:outerShdw dist="233684" dir="2700000" blurRad="317520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2023-08-26T08:20:50Z</dcterms:created>
  <dc:creator/>
  <dc:description/>
  <dc:language>en-US</dc:language>
  <cp:lastModifiedBy/>
  <dcterms:modified xsi:type="dcterms:W3CDTF">2023-08-26T08:35:28Z</dcterms:modified>
  <cp:revision>1</cp:revision>
  <dc:subject/>
  <dc:title/>
</cp:coreProperties>
</file>